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422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5/30/2014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5/30/2014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5/30/2014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5/30/2014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5/30/2014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5/30/2014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5/30/2014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latin typeface="Kristen ITC" pitchFamily="66" charset="0"/>
              </a:rPr>
              <a:t>C’est </a:t>
            </a:r>
            <a:r>
              <a:rPr lang="fr-FR" sz="3800" dirty="0" smtClean="0">
                <a:latin typeface="Kristen ITC" pitchFamily="66" charset="0"/>
              </a:rPr>
              <a:t>mercredi</a:t>
            </a:r>
            <a:r>
              <a:rPr lang="fr-FR" sz="3800" dirty="0" smtClean="0">
                <a:latin typeface="Kristen ITC" pitchFamily="66" charset="0"/>
              </a:rPr>
              <a:t>, le </a:t>
            </a:r>
            <a:r>
              <a:rPr lang="fr-FR" sz="3800" dirty="0" smtClean="0">
                <a:latin typeface="Kristen ITC" pitchFamily="66" charset="0"/>
              </a:rPr>
              <a:t>4 juin</a:t>
            </a:r>
            <a:r>
              <a:rPr lang="fr-FR" sz="3800" dirty="0" smtClean="0">
                <a:latin typeface="Kristen ITC" pitchFamily="66" charset="0"/>
              </a:rPr>
              <a:t> </a:t>
            </a:r>
            <a:r>
              <a:rPr lang="fr-FR" sz="3800" dirty="0" smtClean="0">
                <a:latin typeface="Kristen ITC" pitchFamily="66" charset="0"/>
              </a:rPr>
              <a:t>2014</a:t>
            </a:r>
            <a:endParaRPr lang="fr-FR" sz="3800" dirty="0"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2260" y="2483823"/>
            <a:ext cx="8633139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Say what you and others are going to do in the near future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4791" y="3970718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Describe the weather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6648" y="52578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Use some basic phrases to say how you’re feeling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10377</TotalTime>
  <Words>40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Kristen ITC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123</cp:revision>
  <dcterms:created xsi:type="dcterms:W3CDTF">2011-09-14T23:22:57Z</dcterms:created>
  <dcterms:modified xsi:type="dcterms:W3CDTF">2014-06-04T11:14:37Z</dcterms:modified>
</cp:coreProperties>
</file>